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Harris" initials="MH" lastIdx="1" clrIdx="0">
    <p:extLst>
      <p:ext uri="{19B8F6BF-5375-455C-9EA6-DF929625EA0E}">
        <p15:presenceInfo xmlns:p15="http://schemas.microsoft.com/office/powerpoint/2012/main" userId="a93800f74ae04e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Cement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63" y="1263572"/>
            <a:ext cx="3613152" cy="43001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515" y="1263572"/>
            <a:ext cx="3613152" cy="43001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42" y="2474186"/>
            <a:ext cx="1689865" cy="308948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8992" y="489397"/>
            <a:ext cx="2137893" cy="369331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We See!!!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78074" y="489396"/>
            <a:ext cx="2318196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</a:t>
            </a:r>
            <a:r>
              <a:rPr lang="en-US" dirty="0" smtClean="0">
                <a:solidFill>
                  <a:srgbClr val="FF0000"/>
                </a:solidFill>
              </a:rPr>
              <a:t>GOD Sees!!!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40934" y="5783851"/>
            <a:ext cx="3786390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One is True and One is a Lie; So Which One Do You Believe</a:t>
            </a:r>
            <a:r>
              <a:rPr lang="en-US" dirty="0" smtClean="0">
                <a:solidFill>
                  <a:srgbClr val="FF0000"/>
                </a:solidFill>
                <a:latin typeface="Tahoma" panose="020B0604030504040204" pitchFamily="34" charset="0"/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2608524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</TotalTime>
  <Words>24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Tahoma</vt:lpstr>
      <vt:lpstr>Wingdings 3</vt:lpstr>
      <vt:lpstr>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Harris</dc:creator>
  <cp:lastModifiedBy>Mark Harris</cp:lastModifiedBy>
  <cp:revision>8</cp:revision>
  <dcterms:created xsi:type="dcterms:W3CDTF">2013-06-04T01:45:36Z</dcterms:created>
  <dcterms:modified xsi:type="dcterms:W3CDTF">2013-06-04T02:57:28Z</dcterms:modified>
</cp:coreProperties>
</file>